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sldIdLst>
    <p:sldId id="27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A9D5"/>
    <a:srgbClr val="03AABD"/>
    <a:srgbClr val="233881"/>
    <a:srgbClr val="213F99"/>
    <a:srgbClr val="FFFFFF"/>
    <a:srgbClr val="DFE687"/>
    <a:srgbClr val="ECE8D3"/>
    <a:srgbClr val="E53D2B"/>
    <a:srgbClr val="F38A0B"/>
    <a:srgbClr val="A8E2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C083E6E3-FA7D-4D7B-A595-EF9225AFEA82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39" autoAdjust="0"/>
    <p:restoredTop sz="94660" autoAdjust="0"/>
  </p:normalViewPr>
  <p:slideViewPr>
    <p:cSldViewPr snapToGrid="0">
      <p:cViewPr varScale="1">
        <p:scale>
          <a:sx n="89" d="100"/>
          <a:sy n="89" d="100"/>
        </p:scale>
        <p:origin x="101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46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57DC4-DC4D-44D5-89AC-82327210B8DD}" type="datetimeFigureOut">
              <a:rPr lang="en-GB" smtClean="0"/>
              <a:t>11/08/2026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166CAC-BB2B-4414-81D2-78D15001FD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493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969263"/>
            <a:ext cx="12192000" cy="58662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32888" y="2077818"/>
            <a:ext cx="7132320" cy="1006475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400">
                <a:solidFill>
                  <a:srgbClr val="00AABC"/>
                </a:solidFill>
              </a:defRPr>
            </a:lvl1pPr>
          </a:lstStyle>
          <a:p>
            <a:r>
              <a:rPr lang="en-US" dirty="0"/>
              <a:t>Presentation 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32888" y="3199702"/>
            <a:ext cx="7132320" cy="549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35103" y="6507291"/>
            <a:ext cx="656897" cy="32822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34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1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56" name="Rectangle 55"/>
          <p:cNvSpPr/>
          <p:nvPr userDrawn="1"/>
        </p:nvSpPr>
        <p:spPr>
          <a:xfrm>
            <a:off x="3218639" y="1477441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913839" y="1477441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30380" y="1525984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3353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2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56" name="Rectangle 55"/>
          <p:cNvSpPr/>
          <p:nvPr userDrawn="1"/>
        </p:nvSpPr>
        <p:spPr>
          <a:xfrm>
            <a:off x="3218639" y="1477441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913839" y="1477441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30380" y="1525984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3218639" y="2156222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val 15"/>
          <p:cNvSpPr/>
          <p:nvPr userDrawn="1"/>
        </p:nvSpPr>
        <p:spPr>
          <a:xfrm>
            <a:off x="2913839" y="2156222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706425" y="2199941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13966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3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  <a:solidFill>
            <a:srgbClr val="FFFFFF"/>
          </a:solidFill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8" name="Rectangle 37"/>
          <p:cNvSpPr/>
          <p:nvPr userDrawn="1"/>
        </p:nvSpPr>
        <p:spPr>
          <a:xfrm>
            <a:off x="3218639" y="2821479"/>
            <a:ext cx="5203371" cy="540000"/>
          </a:xfrm>
          <a:prstGeom prst="rect">
            <a:avLst/>
          </a:prstGeom>
          <a:solidFill>
            <a:srgbClr val="A8E2ED"/>
          </a:solidFill>
          <a:ln>
            <a:solidFill>
              <a:srgbClr val="A8E2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val 38"/>
          <p:cNvSpPr/>
          <p:nvPr userDrawn="1"/>
        </p:nvSpPr>
        <p:spPr>
          <a:xfrm>
            <a:off x="2913839" y="2821479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56" name="Rectangle 55"/>
          <p:cNvSpPr/>
          <p:nvPr userDrawn="1"/>
        </p:nvSpPr>
        <p:spPr>
          <a:xfrm>
            <a:off x="3218639" y="1477441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913839" y="1477441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30380" y="1525984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 hasCustomPrompt="1"/>
          </p:nvPr>
        </p:nvSpPr>
        <p:spPr>
          <a:xfrm>
            <a:off x="3706426" y="2865198"/>
            <a:ext cx="4715584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3</a:t>
            </a:r>
            <a:endParaRPr lang="en-ZA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3218639" y="2156222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val 15"/>
          <p:cNvSpPr/>
          <p:nvPr userDrawn="1"/>
        </p:nvSpPr>
        <p:spPr>
          <a:xfrm>
            <a:off x="2913839" y="2156222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706425" y="2199941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0309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4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3190929" y="3343985"/>
            <a:ext cx="5203371" cy="540000"/>
          </a:xfrm>
          <a:prstGeom prst="rect">
            <a:avLst/>
          </a:prstGeom>
          <a:solidFill>
            <a:srgbClr val="81A9D5"/>
          </a:solidFill>
          <a:ln>
            <a:solidFill>
              <a:srgbClr val="81A9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FE6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2886129" y="3343985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8" name="Rectangle 37"/>
          <p:cNvSpPr/>
          <p:nvPr userDrawn="1"/>
        </p:nvSpPr>
        <p:spPr>
          <a:xfrm>
            <a:off x="3190929" y="2665537"/>
            <a:ext cx="5203371" cy="540000"/>
          </a:xfrm>
          <a:prstGeom prst="rect">
            <a:avLst/>
          </a:prstGeom>
          <a:solidFill>
            <a:srgbClr val="A8E2ED"/>
          </a:solidFill>
          <a:ln>
            <a:solidFill>
              <a:srgbClr val="A8E2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val 38"/>
          <p:cNvSpPr/>
          <p:nvPr userDrawn="1"/>
        </p:nvSpPr>
        <p:spPr>
          <a:xfrm>
            <a:off x="2886129" y="2665537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1" name="Rectangle 40"/>
          <p:cNvSpPr/>
          <p:nvPr userDrawn="1"/>
        </p:nvSpPr>
        <p:spPr>
          <a:xfrm>
            <a:off x="3190929" y="1993518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val 41"/>
          <p:cNvSpPr/>
          <p:nvPr userDrawn="1"/>
        </p:nvSpPr>
        <p:spPr>
          <a:xfrm>
            <a:off x="2886129" y="1993518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56" name="Rectangle 55"/>
          <p:cNvSpPr/>
          <p:nvPr userDrawn="1"/>
        </p:nvSpPr>
        <p:spPr>
          <a:xfrm>
            <a:off x="3190929" y="1321499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886129" y="1321499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02670" y="1370042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678717" y="3392528"/>
            <a:ext cx="4715583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4</a:t>
            </a:r>
            <a:endParaRPr lang="en-ZA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 hasCustomPrompt="1"/>
          </p:nvPr>
        </p:nvSpPr>
        <p:spPr>
          <a:xfrm>
            <a:off x="3678716" y="2709256"/>
            <a:ext cx="4715584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3</a:t>
            </a:r>
            <a:endParaRPr lang="en-ZA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678715" y="2037237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998969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5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3190929" y="3343985"/>
            <a:ext cx="5203371" cy="540000"/>
          </a:xfrm>
          <a:prstGeom prst="rect">
            <a:avLst/>
          </a:prstGeom>
          <a:solidFill>
            <a:srgbClr val="81A9D5"/>
          </a:solidFill>
          <a:ln>
            <a:solidFill>
              <a:srgbClr val="81A9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FE6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2886129" y="3343985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8" name="Rectangle 37"/>
          <p:cNvSpPr/>
          <p:nvPr userDrawn="1"/>
        </p:nvSpPr>
        <p:spPr>
          <a:xfrm>
            <a:off x="3190929" y="2665537"/>
            <a:ext cx="5203371" cy="540000"/>
          </a:xfrm>
          <a:prstGeom prst="rect">
            <a:avLst/>
          </a:prstGeom>
          <a:solidFill>
            <a:srgbClr val="A8E2ED"/>
          </a:solidFill>
          <a:ln>
            <a:solidFill>
              <a:srgbClr val="A8E2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val 38"/>
          <p:cNvSpPr/>
          <p:nvPr userDrawn="1"/>
        </p:nvSpPr>
        <p:spPr>
          <a:xfrm>
            <a:off x="2886129" y="2665537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1" name="Rectangle 40"/>
          <p:cNvSpPr/>
          <p:nvPr userDrawn="1"/>
        </p:nvSpPr>
        <p:spPr>
          <a:xfrm>
            <a:off x="3190929" y="1993518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val 41"/>
          <p:cNvSpPr/>
          <p:nvPr userDrawn="1"/>
        </p:nvSpPr>
        <p:spPr>
          <a:xfrm>
            <a:off x="2886129" y="1993518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4" name="Rectangle 43"/>
          <p:cNvSpPr/>
          <p:nvPr userDrawn="1"/>
        </p:nvSpPr>
        <p:spPr>
          <a:xfrm>
            <a:off x="3190929" y="4000554"/>
            <a:ext cx="5203371" cy="540000"/>
          </a:xfrm>
          <a:prstGeom prst="rect">
            <a:avLst/>
          </a:prstGeom>
          <a:solidFill>
            <a:srgbClr val="DFE687"/>
          </a:solidFill>
          <a:ln>
            <a:solidFill>
              <a:srgbClr val="DFE6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val 44"/>
          <p:cNvSpPr/>
          <p:nvPr userDrawn="1"/>
        </p:nvSpPr>
        <p:spPr>
          <a:xfrm>
            <a:off x="2886129" y="4000554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56" name="Rectangle 55"/>
          <p:cNvSpPr/>
          <p:nvPr userDrawn="1"/>
        </p:nvSpPr>
        <p:spPr>
          <a:xfrm>
            <a:off x="3190929" y="1321499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886129" y="1321499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02670" y="1370042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678717" y="3392528"/>
            <a:ext cx="4715583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4</a:t>
            </a:r>
            <a:endParaRPr lang="en-ZA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 hasCustomPrompt="1"/>
          </p:nvPr>
        </p:nvSpPr>
        <p:spPr>
          <a:xfrm>
            <a:off x="3678716" y="2709256"/>
            <a:ext cx="4715584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3</a:t>
            </a:r>
            <a:endParaRPr lang="en-ZA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678715" y="2037237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7" hasCustomPrompt="1"/>
          </p:nvPr>
        </p:nvSpPr>
        <p:spPr>
          <a:xfrm>
            <a:off x="3678714" y="4047112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5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7779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6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3190929" y="3343985"/>
            <a:ext cx="5203371" cy="540000"/>
          </a:xfrm>
          <a:prstGeom prst="rect">
            <a:avLst/>
          </a:prstGeom>
          <a:solidFill>
            <a:srgbClr val="81A9D5"/>
          </a:solidFill>
          <a:ln>
            <a:solidFill>
              <a:srgbClr val="81A9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FE6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2886129" y="3343985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8" name="Rectangle 37"/>
          <p:cNvSpPr/>
          <p:nvPr userDrawn="1"/>
        </p:nvSpPr>
        <p:spPr>
          <a:xfrm>
            <a:off x="3190929" y="2665537"/>
            <a:ext cx="5203371" cy="540000"/>
          </a:xfrm>
          <a:prstGeom prst="rect">
            <a:avLst/>
          </a:prstGeom>
          <a:solidFill>
            <a:srgbClr val="A8E2ED"/>
          </a:solidFill>
          <a:ln>
            <a:solidFill>
              <a:srgbClr val="A8E2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val 38"/>
          <p:cNvSpPr/>
          <p:nvPr userDrawn="1"/>
        </p:nvSpPr>
        <p:spPr>
          <a:xfrm>
            <a:off x="2886129" y="2665537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1" name="Rectangle 40"/>
          <p:cNvSpPr/>
          <p:nvPr userDrawn="1"/>
        </p:nvSpPr>
        <p:spPr>
          <a:xfrm>
            <a:off x="3190929" y="1993518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val 41"/>
          <p:cNvSpPr/>
          <p:nvPr userDrawn="1"/>
        </p:nvSpPr>
        <p:spPr>
          <a:xfrm>
            <a:off x="2886129" y="1993518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4" name="Rectangle 43"/>
          <p:cNvSpPr/>
          <p:nvPr userDrawn="1"/>
        </p:nvSpPr>
        <p:spPr>
          <a:xfrm>
            <a:off x="3190929" y="4000554"/>
            <a:ext cx="5203371" cy="540000"/>
          </a:xfrm>
          <a:prstGeom prst="rect">
            <a:avLst/>
          </a:prstGeom>
          <a:solidFill>
            <a:srgbClr val="DFE687"/>
          </a:solidFill>
          <a:ln>
            <a:solidFill>
              <a:srgbClr val="DFE6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val 44"/>
          <p:cNvSpPr/>
          <p:nvPr userDrawn="1"/>
        </p:nvSpPr>
        <p:spPr>
          <a:xfrm>
            <a:off x="2886129" y="4000554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7" name="Rectangle 46"/>
          <p:cNvSpPr/>
          <p:nvPr userDrawn="1"/>
        </p:nvSpPr>
        <p:spPr>
          <a:xfrm>
            <a:off x="3190929" y="4682301"/>
            <a:ext cx="5203371" cy="540000"/>
          </a:xfrm>
          <a:prstGeom prst="rect">
            <a:avLst/>
          </a:prstGeom>
          <a:solidFill>
            <a:srgbClr val="F38A0B"/>
          </a:solidFill>
          <a:ln>
            <a:solidFill>
              <a:srgbClr val="F38A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val 47"/>
          <p:cNvSpPr/>
          <p:nvPr userDrawn="1"/>
        </p:nvSpPr>
        <p:spPr>
          <a:xfrm>
            <a:off x="2886129" y="4682301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56" name="Rectangle 55"/>
          <p:cNvSpPr/>
          <p:nvPr userDrawn="1"/>
        </p:nvSpPr>
        <p:spPr>
          <a:xfrm>
            <a:off x="3190929" y="1321499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886129" y="1321499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02670" y="1370042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678717" y="3392528"/>
            <a:ext cx="4715583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4</a:t>
            </a:r>
            <a:endParaRPr lang="en-ZA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 hasCustomPrompt="1"/>
          </p:nvPr>
        </p:nvSpPr>
        <p:spPr>
          <a:xfrm>
            <a:off x="3678716" y="2709256"/>
            <a:ext cx="4715584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3</a:t>
            </a:r>
            <a:endParaRPr lang="en-ZA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678715" y="2037237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7" hasCustomPrompt="1"/>
          </p:nvPr>
        </p:nvSpPr>
        <p:spPr>
          <a:xfrm>
            <a:off x="3678714" y="4047112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5</a:t>
            </a:r>
            <a:endParaRPr lang="en-ZA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3678714" y="4730964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6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04375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7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3218638" y="3144460"/>
            <a:ext cx="5203371" cy="540000"/>
          </a:xfrm>
          <a:prstGeom prst="rect">
            <a:avLst/>
          </a:prstGeom>
          <a:solidFill>
            <a:srgbClr val="81A9D5"/>
          </a:solidFill>
          <a:ln>
            <a:solidFill>
              <a:srgbClr val="81A9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FE6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2913838" y="3144460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8" name="Rectangle 37"/>
          <p:cNvSpPr/>
          <p:nvPr userDrawn="1"/>
        </p:nvSpPr>
        <p:spPr>
          <a:xfrm>
            <a:off x="3218638" y="2488970"/>
            <a:ext cx="5203371" cy="540000"/>
          </a:xfrm>
          <a:prstGeom prst="rect">
            <a:avLst/>
          </a:prstGeom>
          <a:solidFill>
            <a:srgbClr val="A8E2ED"/>
          </a:solidFill>
          <a:ln>
            <a:solidFill>
              <a:srgbClr val="A8E2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val 38"/>
          <p:cNvSpPr/>
          <p:nvPr userDrawn="1"/>
        </p:nvSpPr>
        <p:spPr>
          <a:xfrm>
            <a:off x="2913838" y="2488970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1" name="Rectangle 40"/>
          <p:cNvSpPr/>
          <p:nvPr userDrawn="1"/>
        </p:nvSpPr>
        <p:spPr>
          <a:xfrm>
            <a:off x="3218638" y="1819156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val 41"/>
          <p:cNvSpPr/>
          <p:nvPr userDrawn="1"/>
        </p:nvSpPr>
        <p:spPr>
          <a:xfrm>
            <a:off x="2913838" y="1819156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4" name="Rectangle 43"/>
          <p:cNvSpPr/>
          <p:nvPr userDrawn="1"/>
        </p:nvSpPr>
        <p:spPr>
          <a:xfrm>
            <a:off x="3218638" y="3823987"/>
            <a:ext cx="5203371" cy="540000"/>
          </a:xfrm>
          <a:prstGeom prst="rect">
            <a:avLst/>
          </a:prstGeom>
          <a:solidFill>
            <a:srgbClr val="DFE687"/>
          </a:solidFill>
          <a:ln>
            <a:solidFill>
              <a:srgbClr val="DFE6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val 44"/>
          <p:cNvSpPr/>
          <p:nvPr userDrawn="1"/>
        </p:nvSpPr>
        <p:spPr>
          <a:xfrm>
            <a:off x="2913838" y="3823987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7" name="Rectangle 46"/>
          <p:cNvSpPr/>
          <p:nvPr userDrawn="1"/>
        </p:nvSpPr>
        <p:spPr>
          <a:xfrm>
            <a:off x="3218638" y="4505734"/>
            <a:ext cx="5203371" cy="540000"/>
          </a:xfrm>
          <a:prstGeom prst="rect">
            <a:avLst/>
          </a:prstGeom>
          <a:solidFill>
            <a:srgbClr val="F38A0B"/>
          </a:solidFill>
          <a:ln>
            <a:solidFill>
              <a:srgbClr val="F38A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val 47"/>
          <p:cNvSpPr/>
          <p:nvPr userDrawn="1"/>
        </p:nvSpPr>
        <p:spPr>
          <a:xfrm>
            <a:off x="2913838" y="4505734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50" name="Rectangle 49"/>
          <p:cNvSpPr/>
          <p:nvPr userDrawn="1"/>
        </p:nvSpPr>
        <p:spPr>
          <a:xfrm>
            <a:off x="3218638" y="5168025"/>
            <a:ext cx="5203371" cy="540000"/>
          </a:xfrm>
          <a:prstGeom prst="rect">
            <a:avLst/>
          </a:prstGeom>
          <a:solidFill>
            <a:srgbClr val="E53D2B"/>
          </a:solidFill>
          <a:ln>
            <a:solidFill>
              <a:srgbClr val="E53D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Oval 50"/>
          <p:cNvSpPr/>
          <p:nvPr userDrawn="1"/>
        </p:nvSpPr>
        <p:spPr>
          <a:xfrm>
            <a:off x="2913838" y="5168025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56" name="Rectangle 55"/>
          <p:cNvSpPr/>
          <p:nvPr userDrawn="1"/>
        </p:nvSpPr>
        <p:spPr>
          <a:xfrm>
            <a:off x="3218638" y="1144932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913838" y="1144932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30379" y="1193475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706426" y="3193003"/>
            <a:ext cx="4715583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4</a:t>
            </a:r>
            <a:endParaRPr lang="en-ZA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 hasCustomPrompt="1"/>
          </p:nvPr>
        </p:nvSpPr>
        <p:spPr>
          <a:xfrm>
            <a:off x="3706425" y="2532689"/>
            <a:ext cx="4715584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3</a:t>
            </a:r>
            <a:endParaRPr lang="en-ZA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706424" y="1862875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7" hasCustomPrompt="1"/>
          </p:nvPr>
        </p:nvSpPr>
        <p:spPr>
          <a:xfrm>
            <a:off x="3706423" y="3870545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5</a:t>
            </a:r>
            <a:endParaRPr lang="en-ZA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3706423" y="4554397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6</a:t>
            </a:r>
            <a:endParaRPr lang="en-ZA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9" hasCustomPrompt="1"/>
          </p:nvPr>
        </p:nvSpPr>
        <p:spPr>
          <a:xfrm>
            <a:off x="3706423" y="5216568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7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57602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_8 Se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2" y="1321499"/>
            <a:ext cx="12192000" cy="553650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51356" y="6501554"/>
            <a:ext cx="390144" cy="329184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5" name="Title Placeholder 2"/>
          <p:cNvSpPr>
            <a:spLocks noGrp="1"/>
          </p:cNvSpPr>
          <p:nvPr>
            <p:ph type="title" hasCustomPrompt="1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2400" b="1">
                <a:solidFill>
                  <a:srgbClr val="213F99"/>
                </a:solidFill>
              </a:defRPr>
            </a:lvl1pPr>
          </a:lstStyle>
          <a:p>
            <a:r>
              <a:rPr lang="en-US" dirty="0"/>
              <a:t>CONTENTS</a:t>
            </a:r>
            <a:endParaRPr lang="en-ZA" dirty="0"/>
          </a:p>
        </p:txBody>
      </p:sp>
      <p:sp>
        <p:nvSpPr>
          <p:cNvPr id="35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4" name="Rectangle 33"/>
          <p:cNvSpPr/>
          <p:nvPr userDrawn="1"/>
        </p:nvSpPr>
        <p:spPr>
          <a:xfrm>
            <a:off x="3218638" y="3144460"/>
            <a:ext cx="5203371" cy="540000"/>
          </a:xfrm>
          <a:prstGeom prst="rect">
            <a:avLst/>
          </a:prstGeom>
          <a:solidFill>
            <a:srgbClr val="81A9D5"/>
          </a:solidFill>
          <a:ln>
            <a:solidFill>
              <a:srgbClr val="81A9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FE68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2913838" y="3144460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38" name="Rectangle 37"/>
          <p:cNvSpPr/>
          <p:nvPr userDrawn="1"/>
        </p:nvSpPr>
        <p:spPr>
          <a:xfrm>
            <a:off x="3218638" y="2488970"/>
            <a:ext cx="5203371" cy="540000"/>
          </a:xfrm>
          <a:prstGeom prst="rect">
            <a:avLst/>
          </a:prstGeom>
          <a:solidFill>
            <a:srgbClr val="A8E2ED"/>
          </a:solidFill>
          <a:ln>
            <a:solidFill>
              <a:srgbClr val="A8E2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Oval 38"/>
          <p:cNvSpPr/>
          <p:nvPr userDrawn="1"/>
        </p:nvSpPr>
        <p:spPr>
          <a:xfrm>
            <a:off x="2913838" y="2488970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1" name="Rectangle 40"/>
          <p:cNvSpPr/>
          <p:nvPr userDrawn="1"/>
        </p:nvSpPr>
        <p:spPr>
          <a:xfrm>
            <a:off x="3218638" y="1819156"/>
            <a:ext cx="5203371" cy="540000"/>
          </a:xfrm>
          <a:prstGeom prst="rect">
            <a:avLst/>
          </a:prstGeom>
          <a:solidFill>
            <a:srgbClr val="03AABD"/>
          </a:solidFill>
          <a:ln>
            <a:solidFill>
              <a:srgbClr val="00AA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Oval 41"/>
          <p:cNvSpPr/>
          <p:nvPr userDrawn="1"/>
        </p:nvSpPr>
        <p:spPr>
          <a:xfrm>
            <a:off x="2913838" y="1819156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4" name="Rectangle 43"/>
          <p:cNvSpPr/>
          <p:nvPr userDrawn="1"/>
        </p:nvSpPr>
        <p:spPr>
          <a:xfrm>
            <a:off x="3218638" y="3823987"/>
            <a:ext cx="5203371" cy="540000"/>
          </a:xfrm>
          <a:prstGeom prst="rect">
            <a:avLst/>
          </a:prstGeom>
          <a:solidFill>
            <a:srgbClr val="DFE687"/>
          </a:solidFill>
          <a:ln>
            <a:solidFill>
              <a:srgbClr val="DFE6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val 44"/>
          <p:cNvSpPr/>
          <p:nvPr userDrawn="1"/>
        </p:nvSpPr>
        <p:spPr>
          <a:xfrm>
            <a:off x="2913838" y="3823987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7" name="Rectangle 46"/>
          <p:cNvSpPr/>
          <p:nvPr userDrawn="1"/>
        </p:nvSpPr>
        <p:spPr>
          <a:xfrm>
            <a:off x="3218638" y="4505734"/>
            <a:ext cx="5203371" cy="540000"/>
          </a:xfrm>
          <a:prstGeom prst="rect">
            <a:avLst/>
          </a:prstGeom>
          <a:solidFill>
            <a:srgbClr val="F38A0B"/>
          </a:solidFill>
          <a:ln>
            <a:solidFill>
              <a:srgbClr val="F38A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val 47"/>
          <p:cNvSpPr/>
          <p:nvPr userDrawn="1"/>
        </p:nvSpPr>
        <p:spPr>
          <a:xfrm>
            <a:off x="2913838" y="4505734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50" name="Rectangle 49"/>
          <p:cNvSpPr/>
          <p:nvPr userDrawn="1"/>
        </p:nvSpPr>
        <p:spPr>
          <a:xfrm>
            <a:off x="3218638" y="5168025"/>
            <a:ext cx="5203371" cy="540000"/>
          </a:xfrm>
          <a:prstGeom prst="rect">
            <a:avLst/>
          </a:prstGeom>
          <a:solidFill>
            <a:srgbClr val="E53D2B"/>
          </a:solidFill>
          <a:ln>
            <a:solidFill>
              <a:srgbClr val="E53D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Oval 50"/>
          <p:cNvSpPr/>
          <p:nvPr userDrawn="1"/>
        </p:nvSpPr>
        <p:spPr>
          <a:xfrm>
            <a:off x="2913838" y="5168025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53" name="Rectangle 52"/>
          <p:cNvSpPr/>
          <p:nvPr userDrawn="1"/>
        </p:nvSpPr>
        <p:spPr>
          <a:xfrm>
            <a:off x="3218638" y="5826575"/>
            <a:ext cx="5203371" cy="540000"/>
          </a:xfrm>
          <a:prstGeom prst="rect">
            <a:avLst/>
          </a:prstGeom>
          <a:solidFill>
            <a:srgbClr val="ECE8D3"/>
          </a:solidFill>
          <a:ln>
            <a:solidFill>
              <a:srgbClr val="ECE8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Oval 53"/>
          <p:cNvSpPr/>
          <p:nvPr userDrawn="1"/>
        </p:nvSpPr>
        <p:spPr>
          <a:xfrm>
            <a:off x="2913838" y="5826575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56" name="Rectangle 55"/>
          <p:cNvSpPr/>
          <p:nvPr userDrawn="1"/>
        </p:nvSpPr>
        <p:spPr>
          <a:xfrm>
            <a:off x="3218638" y="1144932"/>
            <a:ext cx="5203371" cy="540000"/>
          </a:xfrm>
          <a:prstGeom prst="rect">
            <a:avLst/>
          </a:prstGeom>
          <a:solidFill>
            <a:srgbClr val="233881"/>
          </a:solidFill>
          <a:ln>
            <a:solidFill>
              <a:srgbClr val="3B4E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Oval 56"/>
          <p:cNvSpPr/>
          <p:nvPr userDrawn="1"/>
        </p:nvSpPr>
        <p:spPr>
          <a:xfrm>
            <a:off x="2913838" y="1144932"/>
            <a:ext cx="642257" cy="540000"/>
          </a:xfrm>
          <a:prstGeom prst="ellipse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730379" y="1193475"/>
            <a:ext cx="4691630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1</a:t>
            </a:r>
            <a:endParaRPr lang="en-ZA" dirty="0"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706426" y="3193003"/>
            <a:ext cx="4715583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4</a:t>
            </a:r>
            <a:endParaRPr lang="en-ZA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 hasCustomPrompt="1"/>
          </p:nvPr>
        </p:nvSpPr>
        <p:spPr>
          <a:xfrm>
            <a:off x="3706425" y="2532689"/>
            <a:ext cx="4715584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3</a:t>
            </a:r>
            <a:endParaRPr lang="en-ZA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706424" y="1862875"/>
            <a:ext cx="4715585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2</a:t>
            </a:r>
            <a:endParaRPr lang="en-ZA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7" hasCustomPrompt="1"/>
          </p:nvPr>
        </p:nvSpPr>
        <p:spPr>
          <a:xfrm>
            <a:off x="3706423" y="3870545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5</a:t>
            </a:r>
            <a:endParaRPr lang="en-ZA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3706423" y="4554397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6</a:t>
            </a:r>
            <a:endParaRPr lang="en-ZA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9" hasCustomPrompt="1"/>
          </p:nvPr>
        </p:nvSpPr>
        <p:spPr>
          <a:xfrm>
            <a:off x="3706423" y="5216568"/>
            <a:ext cx="4715586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7</a:t>
            </a:r>
            <a:endParaRPr lang="en-ZA" dirty="0"/>
          </a:p>
        </p:txBody>
      </p:sp>
      <p:sp>
        <p:nvSpPr>
          <p:cNvPr id="68" name="Text Placeholder 4"/>
          <p:cNvSpPr>
            <a:spLocks noGrp="1"/>
          </p:cNvSpPr>
          <p:nvPr>
            <p:ph type="body" sz="quarter" idx="20" hasCustomPrompt="1"/>
          </p:nvPr>
        </p:nvSpPr>
        <p:spPr>
          <a:xfrm>
            <a:off x="3706422" y="5875118"/>
            <a:ext cx="4715587" cy="442913"/>
          </a:xfrm>
          <a:prstGeom prst="rect">
            <a:avLst/>
          </a:prstGeom>
        </p:spPr>
        <p:txBody>
          <a:bodyPr anchor="ctr"/>
          <a:lstStyle>
            <a:lvl1pPr marL="0" indent="0">
              <a:buFontTx/>
              <a:buNone/>
              <a:defRPr sz="1600" b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ZA" sz="1200" dirty="0"/>
              <a:t>SECTION 8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66951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2200"/>
            <a:ext cx="12182895" cy="4731472"/>
          </a:xfrm>
          <a:prstGeom prst="rect">
            <a:avLst/>
          </a:prstGeom>
          <a:solidFill>
            <a:srgbClr val="233881"/>
          </a:solidFill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18689" y="6433457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1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92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116590"/>
            <a:ext cx="12192000" cy="4761781"/>
          </a:xfrm>
          <a:prstGeom prst="rect">
            <a:avLst/>
          </a:prstGeom>
          <a:solidFill>
            <a:srgbClr val="81A9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18689" y="6433457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81A9D5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6899"/>
            <a:ext cx="12182895" cy="4731472"/>
          </a:xfrm>
          <a:prstGeom prst="rect">
            <a:avLst/>
          </a:prstGeom>
          <a:solidFill>
            <a:srgbClr val="03AABD"/>
          </a:solidFill>
        </p:spPr>
      </p:pic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2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40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590"/>
            <a:ext cx="12192000" cy="4741410"/>
          </a:xfrm>
          <a:prstGeom prst="rect">
            <a:avLst/>
          </a:prstGeom>
          <a:solidFill>
            <a:srgbClr val="A8E2ED"/>
          </a:solidFill>
          <a:ln>
            <a:noFill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07804" y="6433457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3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029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122408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75146" y="6400800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15000"/>
            <a:ext cx="12204000" cy="4739669"/>
          </a:xfrm>
          <a:prstGeom prst="rect">
            <a:avLst/>
          </a:prstGeom>
          <a:solidFill>
            <a:srgbClr val="81A9D5"/>
          </a:solidFill>
          <a:ln>
            <a:noFill/>
          </a:ln>
        </p:spPr>
      </p:pic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4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42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15000"/>
            <a:ext cx="12204000" cy="4739669"/>
          </a:xfrm>
          <a:prstGeom prst="rect">
            <a:avLst/>
          </a:prstGeom>
          <a:solidFill>
            <a:srgbClr val="DFE687"/>
          </a:solidFill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18689" y="6433457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5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4313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15000"/>
            <a:ext cx="12204000" cy="4739669"/>
          </a:xfrm>
          <a:prstGeom prst="rect">
            <a:avLst/>
          </a:prstGeom>
          <a:solidFill>
            <a:srgbClr val="F38A0B"/>
          </a:solidFill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18689" y="6433457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6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7044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15000"/>
            <a:ext cx="12204000" cy="4739669"/>
          </a:xfrm>
          <a:prstGeom prst="rect">
            <a:avLst/>
          </a:prstGeom>
          <a:solidFill>
            <a:srgbClr val="E53D2B"/>
          </a:solidFill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07803" y="6433457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7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938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bg2">
                <a:lumMod val="9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15000"/>
            <a:ext cx="12204000" cy="4739669"/>
          </a:xfrm>
          <a:prstGeom prst="rect">
            <a:avLst/>
          </a:prstGeom>
          <a:solidFill>
            <a:srgbClr val="ECE8D3"/>
          </a:solidFill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131552" y="0"/>
            <a:ext cx="2060448" cy="211659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86032" y="6400800"/>
            <a:ext cx="381000" cy="3096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269480" cy="549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800" cap="all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SECTION 8</a:t>
            </a:r>
            <a:endParaRPr lang="en-GB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6151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Slid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391150"/>
            <a:ext cx="3028950" cy="146685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37848" y="6608910"/>
            <a:ext cx="454152" cy="249090"/>
          </a:xfrm>
          <a:prstGeom prst="rect">
            <a:avLst/>
          </a:prstGeom>
        </p:spPr>
        <p:txBody>
          <a:bodyPr/>
          <a:lstStyle>
            <a:lvl1pPr algn="r">
              <a:defRPr sz="1000" b="1">
                <a:solidFill>
                  <a:srgbClr val="213F99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9388" y="1079501"/>
            <a:ext cx="11923712" cy="55832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None/>
              <a:defRPr sz="2000">
                <a:solidFill>
                  <a:srgbClr val="213F99"/>
                </a:solidFill>
              </a:defRPr>
            </a:lvl1pPr>
            <a:lvl2pPr marL="533400" indent="-35877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q"/>
              <a:defRPr sz="2000">
                <a:solidFill>
                  <a:srgbClr val="213F99"/>
                </a:solidFill>
              </a:defRPr>
            </a:lvl2pPr>
            <a:lvl3pPr marL="892175" indent="-33813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v"/>
              <a:defRPr>
                <a:solidFill>
                  <a:srgbClr val="213F99"/>
                </a:solidFill>
              </a:defRPr>
            </a:lvl3pPr>
            <a:lvl4pPr marL="1252538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>
                <a:solidFill>
                  <a:srgbClr val="213F99"/>
                </a:solidFill>
              </a:defRPr>
            </a:lvl4pPr>
            <a:lvl5pPr marL="1611313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defRPr>
                <a:solidFill>
                  <a:srgbClr val="213F99"/>
                </a:solidFill>
              </a:defRPr>
            </a:lvl5pPr>
          </a:lstStyle>
          <a:p>
            <a:pPr lvl="0"/>
            <a:r>
              <a:rPr lang="en-ZA" noProof="0" dirty="0"/>
              <a:t>First level</a:t>
            </a:r>
          </a:p>
          <a:p>
            <a:pPr lvl="1"/>
            <a:r>
              <a:rPr lang="en-ZA" noProof="0" dirty="0"/>
              <a:t>Second level</a:t>
            </a:r>
          </a:p>
          <a:p>
            <a:pPr lvl="2"/>
            <a:r>
              <a:rPr lang="en-ZA" noProof="0" dirty="0"/>
              <a:t>Third level</a:t>
            </a:r>
          </a:p>
          <a:p>
            <a:pPr lvl="3"/>
            <a:r>
              <a:rPr lang="en-ZA" noProof="0" dirty="0"/>
              <a:t>Fourth level</a:t>
            </a:r>
          </a:p>
          <a:p>
            <a:pPr lvl="4"/>
            <a:r>
              <a:rPr lang="en-ZA" noProof="0" dirty="0"/>
              <a:t>Fifth level</a:t>
            </a:r>
          </a:p>
          <a:p>
            <a:endParaRPr lang="en-ZA" dirty="0"/>
          </a:p>
        </p:txBody>
      </p:sp>
      <p:sp>
        <p:nvSpPr>
          <p:cNvPr id="9" name="Title Placeholder 2"/>
          <p:cNvSpPr txBox="1">
            <a:spLocks/>
          </p:cNvSpPr>
          <p:nvPr userDrawn="1"/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rgbClr val="213F99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HEADING</a:t>
            </a:r>
            <a:endParaRPr lang="en-ZA" dirty="0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9388" y="6608911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1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0827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Slid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6400" y="127001"/>
            <a:ext cx="10427208" cy="7874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100" b="1" i="0" cap="none" baseline="0">
                <a:solidFill>
                  <a:srgbClr val="213F99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37848" y="6635825"/>
            <a:ext cx="454152" cy="249089"/>
          </a:xfrm>
          <a:prstGeom prst="rect">
            <a:avLst/>
          </a:prstGeom>
        </p:spPr>
        <p:txBody>
          <a:bodyPr/>
          <a:lstStyle>
            <a:lvl1pPr algn="r">
              <a:defRPr sz="1000" b="1">
                <a:solidFill>
                  <a:srgbClr val="213F99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9388" y="1021753"/>
            <a:ext cx="11923712" cy="564098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None/>
              <a:defRPr sz="2000">
                <a:solidFill>
                  <a:srgbClr val="213F99"/>
                </a:solidFill>
              </a:defRPr>
            </a:lvl1pPr>
            <a:lvl2pPr marL="533400" indent="-35877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q"/>
              <a:defRPr sz="2000">
                <a:solidFill>
                  <a:srgbClr val="213F99"/>
                </a:solidFill>
              </a:defRPr>
            </a:lvl2pPr>
            <a:lvl3pPr marL="892175" indent="-33813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v"/>
              <a:defRPr>
                <a:solidFill>
                  <a:srgbClr val="213F99"/>
                </a:solidFill>
              </a:defRPr>
            </a:lvl3pPr>
            <a:lvl4pPr marL="1252538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>
                <a:solidFill>
                  <a:srgbClr val="213F99"/>
                </a:solidFill>
              </a:defRPr>
            </a:lvl4pPr>
            <a:lvl5pPr marL="1611313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defRPr>
                <a:solidFill>
                  <a:srgbClr val="213F99"/>
                </a:solidFill>
              </a:defRPr>
            </a:lvl5pPr>
          </a:lstStyle>
          <a:p>
            <a:pPr lvl="0"/>
            <a:r>
              <a:rPr lang="en-ZA" noProof="0" dirty="0"/>
              <a:t>First level</a:t>
            </a:r>
          </a:p>
          <a:p>
            <a:pPr lvl="1"/>
            <a:r>
              <a:rPr lang="en-ZA" noProof="0" dirty="0"/>
              <a:t>Second level</a:t>
            </a:r>
          </a:p>
          <a:p>
            <a:pPr lvl="2"/>
            <a:r>
              <a:rPr lang="en-ZA" noProof="0" dirty="0"/>
              <a:t>Third level</a:t>
            </a:r>
          </a:p>
          <a:p>
            <a:pPr lvl="3"/>
            <a:r>
              <a:rPr lang="en-ZA" noProof="0" dirty="0"/>
              <a:t>Fourth level</a:t>
            </a:r>
          </a:p>
          <a:p>
            <a:pPr lvl="4"/>
            <a:r>
              <a:rPr lang="en-ZA" noProof="0" dirty="0"/>
              <a:t>Fifth level</a:t>
            </a:r>
          </a:p>
          <a:p>
            <a:endParaRPr lang="en-ZA" dirty="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9388" y="6635825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1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65262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Slid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>
            <a:off x="9163050" y="5391150"/>
            <a:ext cx="3028950" cy="1466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74292" y="60325"/>
            <a:ext cx="10302240" cy="75247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100" b="1" i="0" cap="none" baseline="0">
                <a:solidFill>
                  <a:srgbClr val="213F99"/>
                </a:solidFill>
                <a:latin typeface="Arial" panose="020B0604020202020204" pitchFamily="34" charset="0"/>
              </a:defRPr>
            </a:lvl1pPr>
          </a:lstStyle>
          <a:p>
            <a:r>
              <a:rPr lang="en-US" dirty="0"/>
              <a:t>HEADING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48445" y="6635825"/>
            <a:ext cx="454152" cy="222175"/>
          </a:xfrm>
          <a:prstGeom prst="rect">
            <a:avLst/>
          </a:prstGeom>
        </p:spPr>
        <p:txBody>
          <a:bodyPr/>
          <a:lstStyle>
            <a:lvl1pPr algn="r">
              <a:defRPr sz="1000" b="1">
                <a:solidFill>
                  <a:srgbClr val="213F99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9388" y="977901"/>
            <a:ext cx="11923712" cy="568483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None/>
              <a:defRPr sz="2000">
                <a:solidFill>
                  <a:srgbClr val="213F99"/>
                </a:solidFill>
              </a:defRPr>
            </a:lvl1pPr>
            <a:lvl2pPr marL="533400" indent="-358775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q"/>
              <a:defRPr sz="2000">
                <a:solidFill>
                  <a:srgbClr val="213F99"/>
                </a:solidFill>
              </a:defRPr>
            </a:lvl2pPr>
            <a:lvl3pPr marL="892175" indent="-338138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v"/>
              <a:defRPr>
                <a:solidFill>
                  <a:srgbClr val="213F99"/>
                </a:solidFill>
              </a:defRPr>
            </a:lvl3pPr>
            <a:lvl4pPr marL="1252538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  <a:defRPr>
                <a:solidFill>
                  <a:srgbClr val="213F99"/>
                </a:solidFill>
              </a:defRPr>
            </a:lvl4pPr>
            <a:lvl5pPr marL="1611313" indent="-228600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defRPr>
                <a:solidFill>
                  <a:srgbClr val="213F99"/>
                </a:solidFill>
              </a:defRPr>
            </a:lvl5pPr>
          </a:lstStyle>
          <a:p>
            <a:pPr lvl="0"/>
            <a:r>
              <a:rPr lang="en-ZA" noProof="0" dirty="0"/>
              <a:t>First level</a:t>
            </a:r>
          </a:p>
          <a:p>
            <a:pPr lvl="1"/>
            <a:r>
              <a:rPr lang="en-ZA" noProof="0" dirty="0"/>
              <a:t>Second level</a:t>
            </a:r>
          </a:p>
          <a:p>
            <a:pPr lvl="2"/>
            <a:r>
              <a:rPr lang="en-ZA" noProof="0" dirty="0"/>
              <a:t>Third level</a:t>
            </a:r>
          </a:p>
          <a:p>
            <a:pPr lvl="3"/>
            <a:r>
              <a:rPr lang="en-ZA" noProof="0" dirty="0"/>
              <a:t>Fourth level</a:t>
            </a:r>
          </a:p>
          <a:p>
            <a:pPr lvl="4"/>
            <a:r>
              <a:rPr lang="en-ZA" noProof="0" dirty="0"/>
              <a:t>Fifth level</a:t>
            </a:r>
          </a:p>
          <a:p>
            <a:endParaRPr lang="en-ZA" dirty="0"/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79388" y="6635825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1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9039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830287"/>
            <a:ext cx="12192000" cy="4038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32888" y="2077818"/>
            <a:ext cx="7132320" cy="1006475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2400">
                <a:solidFill>
                  <a:srgbClr val="00AABC"/>
                </a:solidFill>
              </a:defRPr>
            </a:lvl1pPr>
          </a:lstStyle>
          <a:p>
            <a:r>
              <a:rPr lang="en-US" dirty="0"/>
              <a:t>Thank you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32888" y="3199702"/>
            <a:ext cx="7132320" cy="549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Author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812772" y="6616170"/>
            <a:ext cx="379228" cy="252718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213F99"/>
                </a:solidFill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6D28C1-BCF9-4A76-523D-A10FCD3228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3500" y="6531195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1609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Necsa SOC logo"/>
          <p:cNvPicPr/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" y="75882"/>
            <a:ext cx="1439545" cy="79311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819106" y="6603816"/>
            <a:ext cx="372894" cy="254184"/>
          </a:xfrm>
          <a:prstGeom prst="rect">
            <a:avLst/>
          </a:prstGeom>
        </p:spPr>
        <p:txBody>
          <a:bodyPr/>
          <a:lstStyle>
            <a:lvl1pPr algn="r">
              <a:defRPr sz="1000" b="1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13C734-4911-4412-AFD6-7614406B33B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Footer Placeholder 3">
            <a:extLst>
              <a:ext uri="{FF2B5EF4-FFF2-40B4-BE49-F238E27FC236}">
                <a16:creationId xmlns:a16="http://schemas.microsoft.com/office/drawing/2014/main" id="{F02F372A-35C8-1D12-2663-485D23A883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52" y="6527260"/>
            <a:ext cx="3552923" cy="24908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1" baseline="0">
                <a:solidFill>
                  <a:srgbClr val="213F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1595396" y="73958"/>
            <a:ext cx="10515600" cy="795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65895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5" r:id="rId2"/>
    <p:sldLayoutId id="2147483678" r:id="rId3"/>
    <p:sldLayoutId id="2147483677" r:id="rId4"/>
    <p:sldLayoutId id="2147483651" r:id="rId5"/>
    <p:sldLayoutId id="2147483679" r:id="rId6"/>
    <p:sldLayoutId id="2147483680" r:id="rId7"/>
    <p:sldLayoutId id="2147483676" r:id="rId8"/>
    <p:sldLayoutId id="2147483681" r:id="rId9"/>
    <p:sldLayoutId id="2147483672" r:id="rId10"/>
    <p:sldLayoutId id="2147483674" r:id="rId11"/>
    <p:sldLayoutId id="2147483660" r:id="rId12"/>
    <p:sldLayoutId id="2147483665" r:id="rId13"/>
    <p:sldLayoutId id="2147483673" r:id="rId14"/>
    <p:sldLayoutId id="2147483667" r:id="rId15"/>
    <p:sldLayoutId id="2147483671" r:id="rId16"/>
    <p:sldLayoutId id="2147483663" r:id="rId17"/>
    <p:sldLayoutId id="2147483664" r:id="rId18"/>
    <p:sldLayoutId id="2147483670" r:id="rId19"/>
    <p:sldLayoutId id="2147483668" r:id="rId20"/>
    <p:sldLayoutId id="2147483669" r:id="rId2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5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37730" y="236673"/>
            <a:ext cx="4790366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PSIF AGENDA – 22 August 2026</a:t>
            </a:r>
            <a:endParaRPr lang="en-ZA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725186"/>
              </p:ext>
            </p:extLst>
          </p:nvPr>
        </p:nvGraphicFramePr>
        <p:xfrm>
          <a:off x="1231066" y="1009830"/>
          <a:ext cx="10055632" cy="4585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924">
                  <a:extLst>
                    <a:ext uri="{9D8B030D-6E8A-4147-A177-3AD203B41FA5}">
                      <a16:colId xmlns:a16="http://schemas.microsoft.com/office/drawing/2014/main" val="2887418458"/>
                    </a:ext>
                  </a:extLst>
                </a:gridCol>
                <a:gridCol w="3436549">
                  <a:extLst>
                    <a:ext uri="{9D8B030D-6E8A-4147-A177-3AD203B41FA5}">
                      <a16:colId xmlns:a16="http://schemas.microsoft.com/office/drawing/2014/main" val="1028521714"/>
                    </a:ext>
                  </a:extLst>
                </a:gridCol>
                <a:gridCol w="5004828">
                  <a:extLst>
                    <a:ext uri="{9D8B030D-6E8A-4147-A177-3AD203B41FA5}">
                      <a16:colId xmlns:a16="http://schemas.microsoft.com/office/drawing/2014/main" val="2924509393"/>
                    </a:ext>
                  </a:extLst>
                </a:gridCol>
                <a:gridCol w="1347331">
                  <a:extLst>
                    <a:ext uri="{9D8B030D-6E8A-4147-A177-3AD203B41FA5}">
                      <a16:colId xmlns:a16="http://schemas.microsoft.com/office/drawing/2014/main" val="1136542685"/>
                    </a:ext>
                  </a:extLst>
                </a:gridCol>
              </a:tblGrid>
              <a:tr h="351707"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ITEM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439548403"/>
                  </a:ext>
                </a:extLst>
              </a:tr>
              <a:tr h="433099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Welcome and Attendance 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– 10:05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2613399970"/>
                  </a:ext>
                </a:extLst>
              </a:tr>
              <a:tr h="439032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2. 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Safety Minute 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Mologadi</a:t>
                      </a:r>
                      <a:r>
                        <a:rPr lang="en-US" sz="1200" baseline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Kekana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General Manager:</a:t>
                      </a:r>
                      <a:r>
                        <a:rPr lang="en-US" sz="1200" baseline="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Compliance Services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10:05 – 10:10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544198426"/>
                  </a:ext>
                </a:extLst>
              </a:tr>
              <a:tr h="450995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Minutes of the previous meeting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10:10 – 10:20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3373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Matters arising from previous minutes 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10:20 – 10:25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9981">
                <a:tc rowSpan="2"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Necsa Group Update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Loyiso Tyabashe, GCEO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10:25 – 11:00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9981">
                <a:tc vMerge="1">
                  <a:txBody>
                    <a:bodyPr/>
                    <a:lstStyle/>
                    <a:p>
                      <a:pPr marL="0" marR="0" lvl="0" indent="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Comments and Discussion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11:00 – 11:10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9981">
                <a:tc rowSpan="2"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NNR Update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Sello </a:t>
                      </a:r>
                      <a:r>
                        <a:rPr lang="en-US" sz="12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Mosoeunyane</a:t>
                      </a: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Manager: Inspections - NTWP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11:10 – 11:20</a:t>
                      </a:r>
                    </a:p>
                  </a:txBody>
                  <a:tcPr marL="20031" marR="20031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5858">
                <a:tc vMerge="1">
                  <a:txBody>
                    <a:bodyPr/>
                    <a:lstStyle/>
                    <a:p>
                      <a:pPr marL="0" marR="0" lvl="0" indent="0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endParaRPr lang="en-US" sz="12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Comments and Discussion</a:t>
                      </a:r>
                    </a:p>
                  </a:txBody>
                  <a:tcPr marL="20031" marR="20031" marT="0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</a:t>
                      </a:r>
                      <a:r>
                        <a:rPr lang="en-ZA" sz="120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11:20 – 11:30</a:t>
                      </a:r>
                    </a:p>
                  </a:txBody>
                  <a:tcPr marL="20031" marR="20031" marT="0" marB="0"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676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228600" marR="0" indent="-22860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General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11:30 – 11:40</a:t>
                      </a:r>
                      <a:endParaRPr lang="en-ZA" sz="12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7203">
                <a:tc>
                  <a:txBody>
                    <a:bodyPr/>
                    <a:lstStyle/>
                    <a:p>
                      <a:pPr marL="0" marR="0" lvl="0" indent="0" algn="ctr"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8.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Closure 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2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Thabiso Malatsi, Chairperson</a:t>
                      </a:r>
                      <a:endParaRPr lang="en-US" sz="12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2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11:45</a:t>
                      </a:r>
                    </a:p>
                  </a:txBody>
                  <a:tcPr marL="20031" marR="20031" marT="0" marB="0"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9132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8437754"/>
      </p:ext>
    </p:extLst>
  </p:cSld>
  <p:clrMapOvr>
    <a:masterClrMapping/>
  </p:clrMapOvr>
</p:sld>
</file>

<file path=ppt/theme/theme1.xml><?xml version="1.0" encoding="utf-8"?>
<a:theme xmlns:a="http://schemas.openxmlformats.org/drawingml/2006/main" name="Necsa2024 Theme">
  <a:themeElements>
    <a:clrScheme name="Necsa_2">
      <a:dk1>
        <a:sysClr val="windowText" lastClr="000000"/>
      </a:dk1>
      <a:lt1>
        <a:sysClr val="window" lastClr="FFFFFF"/>
      </a:lt1>
      <a:dk2>
        <a:srgbClr val="3B4E5D"/>
      </a:dk2>
      <a:lt2>
        <a:srgbClr val="ECE8D3"/>
      </a:lt2>
      <a:accent1>
        <a:srgbClr val="008EAA"/>
      </a:accent1>
      <a:accent2>
        <a:srgbClr val="F38A0B"/>
      </a:accent2>
      <a:accent3>
        <a:srgbClr val="8CCCD3"/>
      </a:accent3>
      <a:accent4>
        <a:srgbClr val="E53D2B"/>
      </a:accent4>
      <a:accent5>
        <a:srgbClr val="3B66E3"/>
      </a:accent5>
      <a:accent6>
        <a:srgbClr val="DFE687"/>
      </a:accent6>
      <a:hlink>
        <a:srgbClr val="3B66E3"/>
      </a:hlink>
      <a:folHlink>
        <a:srgbClr val="112C7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BE_EXCO Report_20230104_Template.potx" id="{029E8BDB-B91C-4E84-A57D-AFD0721F5C57}" vid="{D17105E0-092B-4135-AD03-004906F441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SBE_EXCO Report_20230104_Template</Template>
  <TotalTime>591</TotalTime>
  <Words>130</Words>
  <Application>Microsoft Office PowerPoint</Application>
  <PresentationFormat>Widescreen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Necsa2024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Compliance Progress Against KPAs</dc:title>
  <dc:creator>Alta Steyn</dc:creator>
  <cp:lastModifiedBy>Princy Mthombeni</cp:lastModifiedBy>
  <cp:revision>74</cp:revision>
  <dcterms:created xsi:type="dcterms:W3CDTF">2024-01-03T13:37:22Z</dcterms:created>
  <dcterms:modified xsi:type="dcterms:W3CDTF">2026-08-11T07:00:56Z</dcterms:modified>
</cp:coreProperties>
</file>